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27" r:id="rId73"/>
    <p:sldId id="32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9" r:id="rId82"/>
    <p:sldId id="338" r:id="rId83"/>
    <p:sldId id="340" r:id="rId84"/>
    <p:sldId id="341" r:id="rId85"/>
    <p:sldId id="343" r:id="rId86"/>
    <p:sldId id="342" r:id="rId87"/>
    <p:sldId id="344" r:id="rId88"/>
    <p:sldId id="346" r:id="rId89"/>
    <p:sldId id="347" r:id="rId90"/>
    <p:sldId id="348" r:id="rId91"/>
    <p:sldId id="349" r:id="rId92"/>
    <p:sldId id="351" r:id="rId93"/>
    <p:sldId id="352" r:id="rId94"/>
    <p:sldId id="350" r:id="rId95"/>
    <p:sldId id="353" r:id="rId96"/>
    <p:sldId id="354" r:id="rId97"/>
    <p:sldId id="356" r:id="rId98"/>
    <p:sldId id="355" r:id="rId99"/>
    <p:sldId id="357" r:id="rId100"/>
    <p:sldId id="3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4717-BE2E-426A-AC99-31E2092EF85E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3A5BC-BEDA-4391-986B-AB82776F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has raised because in Authentication Process of </a:t>
            </a:r>
            <a:r>
              <a:rPr lang="en-US" dirty="0" err="1"/>
              <a:t>Microsoft.Identity</a:t>
            </a:r>
            <a:r>
              <a:rPr lang="en-US" dirty="0"/>
              <a:t> it is mandatory that email and Username remain the same So the same has to be reflected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3A5BC-BEDA-4391-986B-AB82776FC5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5B5-882D-4FE2-A9D5-EE73C5825844}" type="datetimeFigureOut">
              <a:rPr lang="en-US" smtClean="0"/>
              <a:t>13/04/2017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5C52-2339-4467-BA77-5E018458D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4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4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8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8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0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5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7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7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5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1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7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7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3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0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5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3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4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9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8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3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9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61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98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8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5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9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6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2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1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1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35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00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97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4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81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6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00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20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1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2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3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1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2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30</Words>
  <Application>Microsoft Office PowerPoint</Application>
  <PresentationFormat>Widescreen</PresentationFormat>
  <Paragraphs>2</Paragraphs>
  <Slides>100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 Kappuram</dc:creator>
  <cp:lastModifiedBy>Sukesh Kappuram</cp:lastModifiedBy>
  <cp:revision>45</cp:revision>
  <dcterms:created xsi:type="dcterms:W3CDTF">2017-04-06T07:00:32Z</dcterms:created>
  <dcterms:modified xsi:type="dcterms:W3CDTF">2017-04-13T06:42:25Z</dcterms:modified>
</cp:coreProperties>
</file>